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7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35D82D-6597-4928-B565-510D56572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958D-CB6F-4034-A98E-E4B5028F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73C8-16E0-4D1E-9D54-92F33BA16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7BAD-A046-4BB3-8E90-2B2127111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C176-8DAC-42D9-B23E-42D4A2351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08DB-E202-43A7-808A-6923D2BF2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2F26-68DE-4192-AEEE-68838BAF9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CC1C-E75A-4935-9EF8-1E3247090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A8398-2F56-4F4B-A0B9-AF8B7097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0B26-ED5C-404A-AB26-9C52AB411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807D-0BA7-4687-94A8-1FAD9DAAE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1938A-D900-483A-867B-3DF638462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Правила поведения при захвате в заложники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Будьте готовы объяснить наличие у Вас каких-либо документов, номеров телефонов.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57200" y="4724400"/>
            <a:ext cx="8229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>
                <a:latin typeface="Arial" charset="0"/>
              </a:rPr>
              <a:t>Спросите у охранников, можно ли читать, писать, пользоваться средствами личной гигиены.</a:t>
            </a:r>
          </a:p>
        </p:txBody>
      </p:sp>
      <p:pic>
        <p:nvPicPr>
          <p:cNvPr id="12292" name="Picture 8" descr="http://grani.ru/images/25120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81200"/>
            <a:ext cx="3476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381000"/>
            <a:ext cx="44196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Если Вам дали возможность поговорить с родственниками по телефону, держите себя в руках, не плачьте, не кричите, говорите коротко и по существу.</a:t>
            </a:r>
          </a:p>
        </p:txBody>
      </p:sp>
      <p:pic>
        <p:nvPicPr>
          <p:cNvPr id="13315" name="Picture 5" descr="http://i.vigoda.ru/img/offer/pictures/006/616/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37147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http://novostivl.ru/files/files/47/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40544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305800" cy="1858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Попробуйте установить контакт с охранниками. Объясните им, что Вы </a:t>
            </a:r>
            <a:r>
              <a:rPr lang="ru-RU" sz="2800" b="1" dirty="0"/>
              <a:t>тоже человек</a:t>
            </a:r>
            <a:r>
              <a:rPr lang="ru-RU" sz="2800" dirty="0"/>
              <a:t>, что у папы больное сердце, что нужно позвонить, чтобы вывели собаку, привести </a:t>
            </a:r>
            <a:r>
              <a:rPr lang="ru-RU" sz="2800" b="1" dirty="0"/>
              <a:t>любые бытовые примеры</a:t>
            </a:r>
            <a:r>
              <a:rPr lang="ru-RU" sz="2800" dirty="0"/>
              <a:t>. Покажите им фотографии членов Вашей семьи. </a:t>
            </a:r>
            <a:r>
              <a:rPr lang="ru-RU" sz="2800" b="1" dirty="0"/>
              <a:t>Не старайтесь обмануть их.</a:t>
            </a:r>
          </a:p>
        </p:txBody>
      </p:sp>
      <p:pic>
        <p:nvPicPr>
          <p:cNvPr id="14339" name="Picture 5" descr="http://www.motivators.ru/sites/default/files/imagecache/main-motivator/motivator-5554.jpg"/>
          <p:cNvPicPr>
            <a:picLocks noChangeAspect="1" noChangeArrowheads="1"/>
          </p:cNvPicPr>
          <p:nvPr/>
        </p:nvPicPr>
        <p:blipFill>
          <a:blip r:embed="rId2"/>
          <a:srcRect l="3540" t="4706" r="3246" b="21568"/>
          <a:stretch>
            <a:fillRect/>
          </a:stretch>
        </p:blipFill>
        <p:spPr bwMode="auto">
          <a:xfrm>
            <a:off x="1447800" y="3810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4724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		Если вы оказались запертыми в каком-либо помещении, то постарайтесь </a:t>
            </a:r>
            <a:r>
              <a:rPr lang="ru-RU" b="1"/>
              <a:t>привлечь</a:t>
            </a:r>
            <a:r>
              <a:rPr lang="ru-RU"/>
              <a:t> чье-либо </a:t>
            </a:r>
            <a:r>
              <a:rPr lang="ru-RU" b="1"/>
              <a:t>внимание</a:t>
            </a:r>
            <a:r>
              <a:rPr lang="ru-RU"/>
              <a:t>. Для этого разбейте оконное стекло и позовите на помощь, при наличии спичек подожгите бумагу и поднесите ближе к пожарному датчику.</a:t>
            </a:r>
          </a:p>
        </p:txBody>
      </p:sp>
      <p:pic>
        <p:nvPicPr>
          <p:cNvPr id="15363" name="Picture 5" descr="http://vestnik.in.ua/uploads/posts/2011-12/1325259169_color1322173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7195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83058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Никогда не теряйте надежду на благополучный исход!! Помните, чем больше времени пройдет, тем больше у Вас </a:t>
            </a:r>
            <a:r>
              <a:rPr lang="ru-RU" b="1"/>
              <a:t>шансов на спасение</a:t>
            </a:r>
            <a:r>
              <a:rPr lang="ru-RU"/>
              <a:t>.</a:t>
            </a:r>
          </a:p>
        </p:txBody>
      </p:sp>
      <p:pic>
        <p:nvPicPr>
          <p:cNvPr id="16387" name="Picture 5" descr="http://yadrin.com/uploads/posts/1251395327_nab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4579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44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Если Вас захватили в качестве заложника,помните, что Ваше собственное поведение может повлиять на обращение с Вами.</a:t>
            </a:r>
          </a:p>
        </p:txBody>
      </p:sp>
      <p:pic>
        <p:nvPicPr>
          <p:cNvPr id="4100" name="Picture 5" descr="http://gorod48.ru/upload/iblock/da7/da75e05091ed2a11526c1698311bc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86200"/>
            <a:ext cx="44005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37338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	Моменты захвата и освобождения являются наиболее критическими и опасными. При взрыве или начале стрельбы немедленно падайте на землю, лучше под прикрытие (бордюр, торговую палатку, машину и т.п.). Для большей безопасности накройте голову руками.</a:t>
            </a:r>
          </a:p>
        </p:txBody>
      </p:sp>
      <p:pic>
        <p:nvPicPr>
          <p:cNvPr id="5123" name="Picture 5" descr="http://i.telegraph.co.uk/multimedia/archive/02090/rus_209016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386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ttp://www.ctv.by/sites/default/files/field/image/16/%7Ezalozhniki_s_20665_0x0_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33575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429000"/>
            <a:ext cx="8229600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Неожиданное движение или шум могут повлечь жестокий отпор со стороны террористов. Не пытайтесь бежать, кричать, звонить без разрешения по телефону, угрожать, требовать, передвигаться без нужды.</a:t>
            </a:r>
          </a:p>
        </p:txBody>
      </p:sp>
      <p:pic>
        <p:nvPicPr>
          <p:cNvPr id="6147" name="Picture 6" descr="http://school9sko.narod.ru/pam/130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http://www.school597.ru/pict/Bezop/1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70104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Сохраняйте спокойствие и самообладание.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895600" y="5105400"/>
            <a:ext cx="60690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</a:rPr>
              <a:t>Определите, что происходит и верьте, что вам обязательно помогут.</a:t>
            </a:r>
          </a:p>
        </p:txBody>
      </p:sp>
      <p:pic>
        <p:nvPicPr>
          <p:cNvPr id="7172" name="Picture 10" descr="http://www.uralinform.ru/media/photo/big/0000103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0863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Будьте готовы к применению террористами повязок на глаза, кляпов, наручников или веревок, иных ограничителей свободы.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43400" y="2286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Не сопротивляйтесь! Это может повлечь еще большую жестокость.</a:t>
            </a:r>
          </a:p>
        </p:txBody>
      </p:sp>
      <p:pic>
        <p:nvPicPr>
          <p:cNvPr id="8196" name="Picture 6" descr="http://www.britannica.com/blogs/wp-content/uploads/2011/01/iran-host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7101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3058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Будьте настороже. Сосредоточьте Ваше внимание на звуках, движениях и т.п. Запоминайте все, что происходит</a:t>
            </a:r>
          </a:p>
        </p:txBody>
      </p:sp>
      <p:pic>
        <p:nvPicPr>
          <p:cNvPr id="9219" name="Picture 6" descr="http://cs5978.userapi.com/u136393232/-6/x_48280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334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058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Будьте готовы к «спартанским» условиям жизни: </a:t>
            </a:r>
          </a:p>
          <a:p>
            <a:pPr eaLnBrk="1" hangingPunct="1">
              <a:defRPr/>
            </a:pPr>
            <a:r>
              <a:rPr lang="ru-RU" dirty="0"/>
              <a:t>неадекватной пище и условиям проживания; </a:t>
            </a:r>
          </a:p>
          <a:p>
            <a:pPr eaLnBrk="1" hangingPunct="1">
              <a:defRPr/>
            </a:pPr>
            <a:r>
              <a:rPr lang="ru-RU" dirty="0"/>
              <a:t>неадекватным туалетным удобствам.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43" name="Picture 5" descr="http://y.delfi.ee/norm/80041/4222013_NvFiz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76600"/>
            <a:ext cx="53911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	При наличии проблем со здоровьем, убедитесь, что Вы взяли с собой необходимые лекарства, сообщите охранникам о проблемах со здоровьем, при необходимости просите об оказании медицинской помощи или предоставлении лекарств.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111</TotalTime>
  <Words>399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Разрез</vt:lpstr>
      <vt:lpstr>Правила поведения при захвате в заложники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 Windows</cp:lastModifiedBy>
  <cp:revision>8</cp:revision>
  <cp:lastPrinted>1601-01-01T00:00:00Z</cp:lastPrinted>
  <dcterms:created xsi:type="dcterms:W3CDTF">1601-01-01T00:00:00Z</dcterms:created>
  <dcterms:modified xsi:type="dcterms:W3CDTF">2024-01-17T07:33:57Z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